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5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524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6477000" cy="3886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University of Basrah</a:t>
            </a:r>
            <a:br>
              <a:rPr lang="en-US" sz="2400" b="1" dirty="0" smtClean="0"/>
            </a:br>
            <a:r>
              <a:rPr lang="en-US" sz="2400" b="1" dirty="0" smtClean="0"/>
              <a:t>College of Education for Women</a:t>
            </a:r>
            <a:br>
              <a:rPr lang="en-US" sz="2400" b="1" dirty="0" smtClean="0"/>
            </a:br>
            <a:r>
              <a:rPr lang="en-US" sz="2400" b="1" dirty="0" smtClean="0"/>
              <a:t>History Department</a:t>
            </a:r>
            <a:br>
              <a:rPr lang="en-US" sz="2400" b="1" dirty="0" smtClean="0"/>
            </a:br>
            <a:r>
              <a:rPr lang="en-US" sz="2400" b="1" dirty="0" smtClean="0"/>
              <a:t>Subject:    English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Assist. Lect. Dr. Alaa Abdul-Imam Al-Riyahi</a:t>
            </a:r>
            <a:endParaRPr lang="en-US" sz="2400" dirty="0"/>
          </a:p>
        </p:txBody>
      </p:sp>
      <p:pic>
        <p:nvPicPr>
          <p:cNvPr id="1028" name="Picture 4" descr="D:\العام الدراسي 2020-2021\الدراسات العليا\الفصل الثاني تربية بنات\Imag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19200"/>
            <a:ext cx="914400" cy="914400"/>
          </a:xfrm>
          <a:prstGeom prst="rect">
            <a:avLst/>
          </a:prstGeom>
          <a:noFill/>
        </p:spPr>
      </p:pic>
      <p:pic>
        <p:nvPicPr>
          <p:cNvPr id="1029" name="Picture 5" descr="D:\العام الدراسي 2020-2021\الدراسات العليا\الفصل الثاني تربية بنات\Image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914400" cy="862965"/>
          </a:xfrm>
          <a:prstGeom prst="rect">
            <a:avLst/>
          </a:prstGeom>
          <a:noFill/>
        </p:spPr>
      </p:pic>
      <p:pic>
        <p:nvPicPr>
          <p:cNvPr id="8" name="صورة 1" descr="favic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723900" cy="742950"/>
          </a:xfrm>
          <a:prstGeom prst="rect">
            <a:avLst/>
          </a:prstGeom>
          <a:noFill/>
        </p:spPr>
      </p:pic>
      <p:pic>
        <p:nvPicPr>
          <p:cNvPr id="12290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Short Answers and Auxiliary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Short answers are  used after Yes/no questions. To make a short answer, repeat the auxiliary verb. Sometimes, we need to use do/does or did, e.g.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Are you coming with us?                Yes, I am.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Have you had breakfast?                No, I haven’t.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Kate likes walking.               No, she doesn’t. She hates it.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463" r="58166" b="346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292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العام الدراسي 2021-2022\Images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 1: It is a Wonderful World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unit you are going to learn about: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tenses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auxiliary verbs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short answers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what is in a word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social expressions</a:t>
            </a:r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There are three classes of verbs:</a:t>
            </a:r>
          </a:p>
          <a:p>
            <a:pPr marL="514350" indent="-514350" algn="just">
              <a:buNone/>
            </a:pPr>
            <a:r>
              <a:rPr lang="en-US" dirty="0" smtClean="0"/>
              <a:t>1-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auxiliary verbs do, be and have</a:t>
            </a:r>
            <a:r>
              <a:rPr lang="en-US" dirty="0" smtClean="0"/>
              <a:t>. (They are used in questions and negatives), e.g.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Do you like coffee?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He isn’t a student.</a:t>
            </a:r>
          </a:p>
          <a:p>
            <a:pPr algn="just">
              <a:buNone/>
            </a:pPr>
            <a:r>
              <a:rPr lang="en-US" dirty="0" smtClean="0"/>
              <a:t>2-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Modal auxiliary verbs such as must, can, should, might, will, and would.</a:t>
            </a:r>
            <a:r>
              <a:rPr lang="en-US" dirty="0" smtClean="0"/>
              <a:t> (They help other verbs and they have their own meaning like “obligation” and “ability”), e.g.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They must come early.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Jack can play the piano. </a:t>
            </a:r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1816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3-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Full verbs such as play, run, think, want, etc. </a:t>
            </a:r>
            <a:r>
              <a:rPr lang="en-US" dirty="0" smtClean="0"/>
              <a:t>For example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Jessie runs fast.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 think he might win.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Do, be and have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(as full verbs)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Do, be and have </a:t>
            </a:r>
            <a:r>
              <a:rPr lang="en-US" dirty="0" smtClean="0"/>
              <a:t>can also be used as full verbs with their own meanings, e.g.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I do my washing on Saturdays.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What do you do?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We are in class at the moment.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They were at home yesterday.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 have three children.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did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Do,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does</a:t>
            </a:r>
            <a:r>
              <a:rPr lang="en-US" dirty="0" smtClean="0"/>
              <a:t> and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did</a:t>
            </a:r>
            <a:r>
              <a:rPr lang="en-US" dirty="0" smtClean="0"/>
              <a:t> are used to make questions and negatives in the present simple and past simple, e.g.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Where do you work?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She doesn’t like her job?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What did you buy?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We didn’t  buy anything.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verb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Be+verb</a:t>
            </a:r>
            <a:r>
              <a:rPr lang="en-US" dirty="0" smtClean="0"/>
              <a:t>+-</a:t>
            </a:r>
            <a:r>
              <a:rPr lang="en-US" dirty="0" err="1" smtClean="0"/>
              <a:t>ing</a:t>
            </a:r>
            <a:r>
              <a:rPr lang="en-US" dirty="0" smtClean="0"/>
              <a:t> is used to make continuous verb forms to describe activities in progress and temporary activities, e.g.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He’s washing his hair.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They were going to work.</a:t>
            </a:r>
          </a:p>
          <a:p>
            <a:r>
              <a:rPr lang="en-US" dirty="0" smtClean="0"/>
              <a:t>Be+ past participle is used to form the passive, e.g.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Paper is made from wood.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My car was stolen yesterday.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Have + past participle is used to make perfect verb forms, e.g.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She has worked in seven different countries.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She was crying because she had had some bad news.</a:t>
            </a:r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and Auxiliary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To make a question, invert the subject and the auxiliary verb. If there is no auxiliary verb, use do/ does/ did, e.g.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She is wearing jeans.           What is she wearing?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You aren’t working.             Why aren’t you working?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You were born in Paris.       Where were you born?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 know you.                            Do I know you?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4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504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     </vt:lpstr>
      <vt:lpstr>Unit 1: It is a Wonderful World</vt:lpstr>
      <vt:lpstr>Tenses</vt:lpstr>
      <vt:lpstr>Slide 4</vt:lpstr>
      <vt:lpstr>Do, be and have (as full verbs)</vt:lpstr>
      <vt:lpstr>Do, does and did</vt:lpstr>
      <vt:lpstr>The verb be</vt:lpstr>
      <vt:lpstr>Have</vt:lpstr>
      <vt:lpstr>Questions and Auxiliary Verbs</vt:lpstr>
      <vt:lpstr>Short Answers and Auxiliary Verbs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 College of Education for Women History Department English </dc:title>
  <dc:creator>Alaa Ahmed</dc:creator>
  <cp:lastModifiedBy>DR.Ahmed Saker 2O14</cp:lastModifiedBy>
  <cp:revision>24</cp:revision>
  <dcterms:created xsi:type="dcterms:W3CDTF">2006-08-16T00:00:00Z</dcterms:created>
  <dcterms:modified xsi:type="dcterms:W3CDTF">2022-01-26T17:09:07Z</dcterms:modified>
</cp:coreProperties>
</file>